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50ED2C-3635-4269-A2A0-8CDD91C779A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E8D262-5EA0-4D10-B7AB-D958D09E35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ealthy food reco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200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Balanced Diet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"/>
            <a:ext cx="51450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5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Carbohydrates</a:t>
            </a:r>
            <a:r>
              <a:rPr lang="en-US" dirty="0"/>
              <a:t> are needed for energy</a:t>
            </a:r>
            <a:r>
              <a:rPr lang="en-US" dirty="0" smtClean="0"/>
              <a:t>.</a:t>
            </a:r>
          </a:p>
          <a:p>
            <a:r>
              <a:rPr lang="en-US" b="1" dirty="0"/>
              <a:t>Fruits</a:t>
            </a:r>
            <a:r>
              <a:rPr lang="en-US" dirty="0"/>
              <a:t> &amp; </a:t>
            </a:r>
            <a:r>
              <a:rPr lang="en-US" b="1" dirty="0"/>
              <a:t>vegetables</a:t>
            </a:r>
            <a:r>
              <a:rPr lang="en-US" b="1" dirty="0" smtClean="0"/>
              <a:t>.</a:t>
            </a:r>
            <a:endParaRPr lang="en-US" dirty="0"/>
          </a:p>
          <a:p>
            <a:r>
              <a:rPr lang="en-US" b="1" dirty="0"/>
              <a:t>Protein</a:t>
            </a:r>
            <a:r>
              <a:rPr lang="en-US" dirty="0"/>
              <a:t> helps your body grow and repair itself.</a:t>
            </a:r>
          </a:p>
          <a:p>
            <a:r>
              <a:rPr lang="en-US" b="1" dirty="0"/>
              <a:t>Fats</a:t>
            </a:r>
            <a:r>
              <a:rPr lang="en-US" dirty="0"/>
              <a:t> provide energy plus insulation for the body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1226</TotalTime>
  <Words>30</Words>
  <Application>Microsoft Office PowerPoint</Application>
  <PresentationFormat>On-screen Show (4:3)</PresentationFormat>
  <Paragraphs>5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Trek</vt:lpstr>
      <vt:lpstr>PowerPoint Presentation</vt:lpstr>
      <vt:lpstr>Balanced Diet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8</cp:revision>
  <dcterms:created xsi:type="dcterms:W3CDTF">2016-02-28T12:13:12Z</dcterms:created>
  <dcterms:modified xsi:type="dcterms:W3CDTF">2016-03-01T11:32:31Z</dcterms:modified>
</cp:coreProperties>
</file>