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557A89-46DA-473D-A286-92E3368CA2D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805C53-42A5-42C2-B011-9AEC119D1E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38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7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hear the 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689232"/>
              </p:ext>
            </p:extLst>
          </p:nvPr>
        </p:nvGraphicFramePr>
        <p:xfrm>
          <a:off x="2921000" y="3086100"/>
          <a:ext cx="330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3302640" imgH="685800" progId="Package">
                  <p:embed/>
                </p:oleObj>
              </mc:Choice>
              <mc:Fallback>
                <p:oleObj name="Packager Shell Object" showAsIcon="1" r:id="rId3" imgW="3302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000" y="3086100"/>
                        <a:ext cx="3302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44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review together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715000" cy="3463131"/>
          </a:xfrm>
        </p:spPr>
      </p:pic>
    </p:spTree>
    <p:extLst>
      <p:ext uri="{BB962C8B-B14F-4D97-AF65-F5344CB8AC3E}">
        <p14:creationId xmlns:p14="http://schemas.microsoft.com/office/powerpoint/2010/main" val="197856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705600" cy="4800600"/>
          </a:xfrm>
        </p:spPr>
      </p:pic>
    </p:spTree>
    <p:extLst>
      <p:ext uri="{BB962C8B-B14F-4D97-AF65-F5344CB8AC3E}">
        <p14:creationId xmlns:p14="http://schemas.microsoft.com/office/powerpoint/2010/main" val="384025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count by 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096000" cy="3581400"/>
          </a:xfrm>
        </p:spPr>
      </p:pic>
    </p:spTree>
    <p:extLst>
      <p:ext uri="{BB962C8B-B14F-4D97-AF65-F5344CB8AC3E}">
        <p14:creationId xmlns:p14="http://schemas.microsoft.com/office/powerpoint/2010/main" val="139506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7149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5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096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3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54163"/>
            <a:ext cx="57150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85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19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Trek</vt:lpstr>
      <vt:lpstr>Package</vt:lpstr>
      <vt:lpstr>PowerPoint Presentation</vt:lpstr>
      <vt:lpstr>Let's hear the song</vt:lpstr>
      <vt:lpstr>Let's review together</vt:lpstr>
      <vt:lpstr>Chart numbers</vt:lpstr>
      <vt:lpstr>Let's count by 5</vt:lpstr>
      <vt:lpstr>Activity 1</vt:lpstr>
      <vt:lpstr>Activity 2</vt:lpstr>
      <vt:lpstr>Activity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</dc:title>
  <dc:creator>Toshiba</dc:creator>
  <cp:lastModifiedBy>Toshiba</cp:lastModifiedBy>
  <cp:revision>7</cp:revision>
  <dcterms:created xsi:type="dcterms:W3CDTF">2014-11-05T14:23:34Z</dcterms:created>
  <dcterms:modified xsi:type="dcterms:W3CDTF">2016-02-15T15:09:03Z</dcterms:modified>
</cp:coreProperties>
</file>